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F515-0578-4323-8E7D-22100C06EC91}" type="datetimeFigureOut">
              <a:rPr lang="es-AR" smtClean="0"/>
              <a:t>27/09/2017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7E8D-277F-4FDC-8EBC-52A3F41681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004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F515-0578-4323-8E7D-22100C06EC91}" type="datetimeFigureOut">
              <a:rPr lang="es-AR" smtClean="0"/>
              <a:t>27/09/2017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7E8D-277F-4FDC-8EBC-52A3F41681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545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F515-0578-4323-8E7D-22100C06EC91}" type="datetimeFigureOut">
              <a:rPr lang="es-AR" smtClean="0"/>
              <a:t>27/09/2017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7E8D-277F-4FDC-8EBC-52A3F41681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970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F515-0578-4323-8E7D-22100C06EC91}" type="datetimeFigureOut">
              <a:rPr lang="es-AR" smtClean="0"/>
              <a:t>27/09/2017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7E8D-277F-4FDC-8EBC-52A3F41681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988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F515-0578-4323-8E7D-22100C06EC91}" type="datetimeFigureOut">
              <a:rPr lang="es-AR" smtClean="0"/>
              <a:t>27/09/2017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7E8D-277F-4FDC-8EBC-52A3F41681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914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F515-0578-4323-8E7D-22100C06EC91}" type="datetimeFigureOut">
              <a:rPr lang="es-AR" smtClean="0"/>
              <a:t>27/09/2017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7E8D-277F-4FDC-8EBC-52A3F41681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921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F515-0578-4323-8E7D-22100C06EC91}" type="datetimeFigureOut">
              <a:rPr lang="es-AR" smtClean="0"/>
              <a:t>27/09/2017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7E8D-277F-4FDC-8EBC-52A3F41681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49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F515-0578-4323-8E7D-22100C06EC91}" type="datetimeFigureOut">
              <a:rPr lang="es-AR" smtClean="0"/>
              <a:t>27/09/2017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7E8D-277F-4FDC-8EBC-52A3F41681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439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F515-0578-4323-8E7D-22100C06EC91}" type="datetimeFigureOut">
              <a:rPr lang="es-AR" smtClean="0"/>
              <a:t>27/09/2017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7E8D-277F-4FDC-8EBC-52A3F41681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189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F515-0578-4323-8E7D-22100C06EC91}" type="datetimeFigureOut">
              <a:rPr lang="es-AR" smtClean="0"/>
              <a:t>27/09/2017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7E8D-277F-4FDC-8EBC-52A3F41681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689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F515-0578-4323-8E7D-22100C06EC91}" type="datetimeFigureOut">
              <a:rPr lang="es-AR" smtClean="0"/>
              <a:t>27/09/2017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7E8D-277F-4FDC-8EBC-52A3F41681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006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3F515-0578-4323-8E7D-22100C06EC91}" type="datetimeFigureOut">
              <a:rPr lang="es-AR" smtClean="0"/>
              <a:t>27/09/2017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D7E8D-277F-4FDC-8EBC-52A3F41681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271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eppardsoftware.com/preschool/ngames/shapes.htm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www.abcya.com/shape_match.htm" TargetMode="External"/><Relationship Id="rId2" Type="http://schemas.openxmlformats.org/officeDocument/2006/relationships/hyperlink" Target="http://www.abcya.com/shapes_geometry_game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bcya.com/tangrams.htm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s://www.topmarks.co.uk/symmetry/symmetry-matching" TargetMode="External"/><Relationship Id="rId4" Type="http://schemas.openxmlformats.org/officeDocument/2006/relationships/hyperlink" Target="http://www.abcya.com/shape_patterns.htm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media.abcya.com/games/shapes_geometry_game/flash/shapes_geometry_game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1" t="35894" r="31029" b="11654"/>
          <a:stretch/>
        </p:blipFill>
        <p:spPr bwMode="auto">
          <a:xfrm>
            <a:off x="513695" y="404664"/>
            <a:ext cx="239421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0" t="29320" r="31318" b="19326"/>
          <a:stretch/>
        </p:blipFill>
        <p:spPr bwMode="auto">
          <a:xfrm>
            <a:off x="3440824" y="4618023"/>
            <a:ext cx="2448272" cy="181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0" t="29604" r="31703" b="20285"/>
          <a:stretch/>
        </p:blipFill>
        <p:spPr bwMode="auto">
          <a:xfrm>
            <a:off x="6300192" y="404664"/>
            <a:ext cx="2484784" cy="18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2" t="22266" r="36070" b="9034"/>
          <a:stretch/>
        </p:blipFill>
        <p:spPr bwMode="auto">
          <a:xfrm>
            <a:off x="505424" y="2636912"/>
            <a:ext cx="2394213" cy="175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8" t="19809" r="23654" b="19637"/>
          <a:stretch/>
        </p:blipFill>
        <p:spPr bwMode="auto">
          <a:xfrm>
            <a:off x="6337017" y="2636912"/>
            <a:ext cx="2447959" cy="163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7" t="24853" r="39435" b="23326"/>
          <a:stretch/>
        </p:blipFill>
        <p:spPr bwMode="auto">
          <a:xfrm>
            <a:off x="3374968" y="404664"/>
            <a:ext cx="2484784" cy="367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8" t="10919" r="17951" b="5324"/>
          <a:stretch/>
        </p:blipFill>
        <p:spPr bwMode="auto">
          <a:xfrm>
            <a:off x="513695" y="4653136"/>
            <a:ext cx="2418067" cy="17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63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Saint Mary of the Hills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Docentes</dc:creator>
  <cp:lastModifiedBy>Docentes</cp:lastModifiedBy>
  <cp:revision>4</cp:revision>
  <dcterms:created xsi:type="dcterms:W3CDTF">2017-09-27T13:46:01Z</dcterms:created>
  <dcterms:modified xsi:type="dcterms:W3CDTF">2017-09-27T14:28:45Z</dcterms:modified>
</cp:coreProperties>
</file>